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8288000" cy="10287000"/>
  <p:notesSz cx="6858000" cy="9144000"/>
  <p:embeddedFontLst>
    <p:embeddedFont>
      <p:font typeface="TT Ramillas" panose="020B0604020202020204" charset="0"/>
      <p:regular r:id="rId45"/>
    </p:embeddedFont>
    <p:embeddedFont>
      <p:font typeface="TT Ramilla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8025" y="3022622"/>
            <a:ext cx="4372532" cy="4178869"/>
            <a:chOff x="0" y="0"/>
            <a:chExt cx="5830043" cy="557182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830043" cy="5571825"/>
              <a:chOff x="0" y="0"/>
              <a:chExt cx="1336229" cy="127704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36229" cy="1277046"/>
              </a:xfrm>
              <a:custGeom>
                <a:avLst/>
                <a:gdLst/>
                <a:ahLst/>
                <a:cxnLst/>
                <a:rect l="l" t="t" r="r" b="b"/>
                <a:pathLst>
                  <a:path w="1336229" h="1277046">
                    <a:moveTo>
                      <a:pt x="99187" y="0"/>
                    </a:moveTo>
                    <a:lnTo>
                      <a:pt x="1237042" y="0"/>
                    </a:lnTo>
                    <a:cubicBezTo>
                      <a:pt x="1263348" y="0"/>
                      <a:pt x="1288577" y="10450"/>
                      <a:pt x="1307178" y="29051"/>
                    </a:cubicBezTo>
                    <a:cubicBezTo>
                      <a:pt x="1325779" y="47652"/>
                      <a:pt x="1336229" y="72881"/>
                      <a:pt x="1336229" y="99187"/>
                    </a:cubicBezTo>
                    <a:lnTo>
                      <a:pt x="1336229" y="1177859"/>
                    </a:lnTo>
                    <a:cubicBezTo>
                      <a:pt x="1336229" y="1232639"/>
                      <a:pt x="1291822" y="1277046"/>
                      <a:pt x="1237042" y="1277046"/>
                    </a:cubicBezTo>
                    <a:lnTo>
                      <a:pt x="99187" y="1277046"/>
                    </a:lnTo>
                    <a:cubicBezTo>
                      <a:pt x="44408" y="1277046"/>
                      <a:pt x="0" y="1232639"/>
                      <a:pt x="0" y="1177859"/>
                    </a:cubicBezTo>
                    <a:lnTo>
                      <a:pt x="0" y="99187"/>
                    </a:lnTo>
                    <a:cubicBezTo>
                      <a:pt x="0" y="44408"/>
                      <a:pt x="44408" y="0"/>
                      <a:pt x="991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336229" cy="1305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13642" y="284534"/>
              <a:ext cx="5002758" cy="5002758"/>
            </a:xfrm>
            <a:custGeom>
              <a:avLst/>
              <a:gdLst/>
              <a:ahLst/>
              <a:cxnLst/>
              <a:rect l="l" t="t" r="r" b="b"/>
              <a:pathLst>
                <a:path w="5002758" h="5002758">
                  <a:moveTo>
                    <a:pt x="0" y="0"/>
                  </a:moveTo>
                  <a:lnTo>
                    <a:pt x="5002758" y="0"/>
                  </a:lnTo>
                  <a:lnTo>
                    <a:pt x="5002758" y="5002757"/>
                  </a:lnTo>
                  <a:lnTo>
                    <a:pt x="0" y="5002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68457" y="2329699"/>
            <a:ext cx="11903946" cy="5627603"/>
            <a:chOff x="0" y="0"/>
            <a:chExt cx="15871927" cy="75034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71927" cy="7503470"/>
            </a:xfrm>
            <a:custGeom>
              <a:avLst/>
              <a:gdLst/>
              <a:ahLst/>
              <a:cxnLst/>
              <a:rect l="l" t="t" r="r" b="b"/>
              <a:pathLst>
                <a:path w="15871927" h="7503470">
                  <a:moveTo>
                    <a:pt x="0" y="0"/>
                  </a:moveTo>
                  <a:lnTo>
                    <a:pt x="15871927" y="0"/>
                  </a:lnTo>
                  <a:lnTo>
                    <a:pt x="15871927" y="7503470"/>
                  </a:lnTo>
                  <a:lnTo>
                    <a:pt x="0" y="7503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753" b="-7753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107919" y="1433007"/>
              <a:ext cx="7115848" cy="188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03"/>
                </a:lnSpc>
              </a:pPr>
              <a:r>
                <a:rPr lang="en-US" sz="10203" b="1" dirty="0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TicketIQ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6212" y="4465152"/>
              <a:ext cx="14299502" cy="171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 Centralized IT Service Management (ITSM) Prototype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Create New User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76785" y="1914371"/>
            <a:ext cx="13938654" cy="7343929"/>
          </a:xfrm>
          <a:custGeom>
            <a:avLst/>
            <a:gdLst/>
            <a:ahLst/>
            <a:cxnLst/>
            <a:rect l="l" t="t" r="r" b="b"/>
            <a:pathLst>
              <a:path w="13938654" h="7343929">
                <a:moveTo>
                  <a:pt x="0" y="0"/>
                </a:moveTo>
                <a:lnTo>
                  <a:pt x="13938654" y="0"/>
                </a:lnTo>
                <a:lnTo>
                  <a:pt x="13938654" y="7343929"/>
                </a:lnTo>
                <a:lnTo>
                  <a:pt x="0" y="734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Create Team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5971" y="1974964"/>
            <a:ext cx="13936058" cy="7420951"/>
          </a:xfrm>
          <a:custGeom>
            <a:avLst/>
            <a:gdLst/>
            <a:ahLst/>
            <a:cxnLst/>
            <a:rect l="l" t="t" r="r" b="b"/>
            <a:pathLst>
              <a:path w="13936058" h="7420951">
                <a:moveTo>
                  <a:pt x="0" y="0"/>
                </a:moveTo>
                <a:lnTo>
                  <a:pt x="13936058" y="0"/>
                </a:lnTo>
                <a:lnTo>
                  <a:pt x="13936058" y="7420951"/>
                </a:lnTo>
                <a:lnTo>
                  <a:pt x="0" y="742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All Incidents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6290" y="2085449"/>
            <a:ext cx="13935420" cy="7377063"/>
          </a:xfrm>
          <a:custGeom>
            <a:avLst/>
            <a:gdLst/>
            <a:ahLst/>
            <a:cxnLst/>
            <a:rect l="l" t="t" r="r" b="b"/>
            <a:pathLst>
              <a:path w="13935420" h="7377063">
                <a:moveTo>
                  <a:pt x="0" y="0"/>
                </a:moveTo>
                <a:lnTo>
                  <a:pt x="13935420" y="0"/>
                </a:lnTo>
                <a:lnTo>
                  <a:pt x="13935420" y="7377062"/>
                </a:lnTo>
                <a:lnTo>
                  <a:pt x="0" y="737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Update User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31764" y="1966787"/>
            <a:ext cx="13933532" cy="7437023"/>
          </a:xfrm>
          <a:custGeom>
            <a:avLst/>
            <a:gdLst/>
            <a:ahLst/>
            <a:cxnLst/>
            <a:rect l="l" t="t" r="r" b="b"/>
            <a:pathLst>
              <a:path w="13933532" h="7437023">
                <a:moveTo>
                  <a:pt x="0" y="0"/>
                </a:moveTo>
                <a:lnTo>
                  <a:pt x="13933532" y="0"/>
                </a:lnTo>
                <a:lnTo>
                  <a:pt x="13933532" y="7437022"/>
                </a:lnTo>
                <a:lnTo>
                  <a:pt x="0" y="7437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1208" y="1921258"/>
            <a:ext cx="13925583" cy="7337042"/>
          </a:xfrm>
          <a:custGeom>
            <a:avLst/>
            <a:gdLst/>
            <a:ahLst/>
            <a:cxnLst/>
            <a:rect l="l" t="t" r="r" b="b"/>
            <a:pathLst>
              <a:path w="13925583" h="7337042">
                <a:moveTo>
                  <a:pt x="0" y="0"/>
                </a:moveTo>
                <a:lnTo>
                  <a:pt x="13925584" y="0"/>
                </a:lnTo>
                <a:lnTo>
                  <a:pt x="13925584" y="7337042"/>
                </a:lnTo>
                <a:lnTo>
                  <a:pt x="0" y="7337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Create New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8365" y="1909556"/>
            <a:ext cx="13931269" cy="7348744"/>
          </a:xfrm>
          <a:custGeom>
            <a:avLst/>
            <a:gdLst/>
            <a:ahLst/>
            <a:cxnLst/>
            <a:rect l="l" t="t" r="r" b="b"/>
            <a:pathLst>
              <a:path w="13931269" h="7348744">
                <a:moveTo>
                  <a:pt x="0" y="0"/>
                </a:moveTo>
                <a:lnTo>
                  <a:pt x="13931270" y="0"/>
                </a:lnTo>
                <a:lnTo>
                  <a:pt x="13931270" y="7348744"/>
                </a:lnTo>
                <a:lnTo>
                  <a:pt x="0" y="734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View All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4381" y="1940059"/>
            <a:ext cx="13939239" cy="7161284"/>
          </a:xfrm>
          <a:custGeom>
            <a:avLst/>
            <a:gdLst/>
            <a:ahLst/>
            <a:cxnLst/>
            <a:rect l="l" t="t" r="r" b="b"/>
            <a:pathLst>
              <a:path w="13939239" h="7161284">
                <a:moveTo>
                  <a:pt x="0" y="0"/>
                </a:moveTo>
                <a:lnTo>
                  <a:pt x="13939238" y="0"/>
                </a:lnTo>
                <a:lnTo>
                  <a:pt x="13939238" y="7161284"/>
                </a:lnTo>
                <a:lnTo>
                  <a:pt x="0" y="716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3773769"/>
            <a:chOff x="0" y="0"/>
            <a:chExt cx="14019217" cy="50316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0897825" cy="2283983"/>
              <a:chOff x="0" y="0"/>
              <a:chExt cx="2152657" cy="451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52657" cy="451157"/>
              </a:xfrm>
              <a:custGeom>
                <a:avLst/>
                <a:gdLst/>
                <a:ahLst/>
                <a:cxnLst/>
                <a:rect l="l" t="t" r="r" b="b"/>
                <a:pathLst>
                  <a:path w="2152657" h="451157">
                    <a:moveTo>
                      <a:pt x="48308" y="0"/>
                    </a:moveTo>
                    <a:lnTo>
                      <a:pt x="2104349" y="0"/>
                    </a:lnTo>
                    <a:cubicBezTo>
                      <a:pt x="2117161" y="0"/>
                      <a:pt x="2129448" y="5090"/>
                      <a:pt x="2138508" y="14149"/>
                    </a:cubicBezTo>
                    <a:cubicBezTo>
                      <a:pt x="2147567" y="23209"/>
                      <a:pt x="2152657" y="35496"/>
                      <a:pt x="2152657" y="48308"/>
                    </a:cubicBezTo>
                    <a:lnTo>
                      <a:pt x="2152657" y="402849"/>
                    </a:lnTo>
                    <a:cubicBezTo>
                      <a:pt x="2152657" y="429529"/>
                      <a:pt x="2131029" y="451157"/>
                      <a:pt x="2104349" y="451157"/>
                    </a:cubicBezTo>
                    <a:lnTo>
                      <a:pt x="48308" y="451157"/>
                    </a:lnTo>
                    <a:cubicBezTo>
                      <a:pt x="21628" y="451157"/>
                      <a:pt x="0" y="429529"/>
                      <a:pt x="0" y="402849"/>
                    </a:cubicBezTo>
                    <a:lnTo>
                      <a:pt x="0" y="48308"/>
                    </a:lnTo>
                    <a:cubicBezTo>
                      <a:pt x="0" y="21628"/>
                      <a:pt x="21628" y="0"/>
                      <a:pt x="48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52657" cy="565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Manager Side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Dashboard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5891" y="1854685"/>
            <a:ext cx="13936217" cy="7403615"/>
          </a:xfrm>
          <a:custGeom>
            <a:avLst/>
            <a:gdLst/>
            <a:ahLst/>
            <a:cxnLst/>
            <a:rect l="l" t="t" r="r" b="b"/>
            <a:pathLst>
              <a:path w="13936217" h="7403615">
                <a:moveTo>
                  <a:pt x="0" y="0"/>
                </a:moveTo>
                <a:lnTo>
                  <a:pt x="13936218" y="0"/>
                </a:lnTo>
                <a:lnTo>
                  <a:pt x="13936218" y="7403615"/>
                </a:lnTo>
                <a:lnTo>
                  <a:pt x="0" y="74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Pending Requests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8361" y="2065004"/>
            <a:ext cx="13931279" cy="7418406"/>
          </a:xfrm>
          <a:custGeom>
            <a:avLst/>
            <a:gdLst/>
            <a:ahLst/>
            <a:cxnLst/>
            <a:rect l="l" t="t" r="r" b="b"/>
            <a:pathLst>
              <a:path w="13931279" h="7418406">
                <a:moveTo>
                  <a:pt x="0" y="0"/>
                </a:moveTo>
                <a:lnTo>
                  <a:pt x="13931278" y="0"/>
                </a:lnTo>
                <a:lnTo>
                  <a:pt x="13931278" y="7418406"/>
                </a:lnTo>
                <a:lnTo>
                  <a:pt x="0" y="741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Introduction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6388" y="1972168"/>
            <a:ext cx="15615223" cy="7286132"/>
            <a:chOff x="0" y="0"/>
            <a:chExt cx="20820297" cy="97148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20297" cy="9714842"/>
            </a:xfrm>
            <a:custGeom>
              <a:avLst/>
              <a:gdLst/>
              <a:ahLst/>
              <a:cxnLst/>
              <a:rect l="l" t="t" r="r" b="b"/>
              <a:pathLst>
                <a:path w="20820297" h="9714842">
                  <a:moveTo>
                    <a:pt x="0" y="0"/>
                  </a:moveTo>
                  <a:lnTo>
                    <a:pt x="20820297" y="0"/>
                  </a:lnTo>
                  <a:lnTo>
                    <a:pt x="20820297" y="9714842"/>
                  </a:lnTo>
                  <a:lnTo>
                    <a:pt x="0" y="971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14" b="-851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063239" y="1170319"/>
              <a:ext cx="18693818" cy="749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85"/>
                </a:lnSpc>
                <a:spcBef>
                  <a:spcPct val="0"/>
                </a:spcBef>
              </a:pPr>
              <a:r>
                <a:rPr lang="en-US" sz="3132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Our TicketIQ platform is a prototype that seamlessly integrates centralized support tracking with a structured, professional workflow. Imagine an IT environment where requests no longer get lost in email chains or verbal conversations, but are instantly logged and tracked in real-time.</a:t>
              </a:r>
            </a:p>
            <a:p>
              <a:pPr algn="just">
                <a:lnSpc>
                  <a:spcPts val="4385"/>
                </a:lnSpc>
                <a:spcBef>
                  <a:spcPct val="0"/>
                </a:spcBef>
              </a:pPr>
              <a:endParaRPr lang="en-US" sz="3132" dirty="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algn="just">
                <a:lnSpc>
                  <a:spcPts val="4385"/>
                </a:lnSpc>
                <a:spcBef>
                  <a:spcPct val="0"/>
                </a:spcBef>
              </a:pPr>
              <a:r>
                <a:rPr lang="en-US" sz="3132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This system ensures that issue resolution is accelerated, accountability is enforced, and operational efficiency is maximized. It's not just a ticketing system it is an optimized and a smarter way to manage your organization's IT infrastructure.</a:t>
              </a:r>
            </a:p>
            <a:p>
              <a:pPr algn="just">
                <a:lnSpc>
                  <a:spcPts val="4385"/>
                </a:lnSpc>
                <a:spcBef>
                  <a:spcPct val="0"/>
                </a:spcBef>
              </a:pPr>
              <a:endParaRPr lang="en-US" sz="3132" dirty="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Reports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54275" y="2207898"/>
            <a:ext cx="13935296" cy="6636685"/>
          </a:xfrm>
          <a:custGeom>
            <a:avLst/>
            <a:gdLst/>
            <a:ahLst/>
            <a:cxnLst/>
            <a:rect l="l" t="t" r="r" b="b"/>
            <a:pathLst>
              <a:path w="13935296" h="6636685">
                <a:moveTo>
                  <a:pt x="0" y="0"/>
                </a:moveTo>
                <a:lnTo>
                  <a:pt x="13935296" y="0"/>
                </a:lnTo>
                <a:lnTo>
                  <a:pt x="13935296" y="6636685"/>
                </a:lnTo>
                <a:lnTo>
                  <a:pt x="0" y="663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4706" y="1896983"/>
            <a:ext cx="13938587" cy="7361317"/>
          </a:xfrm>
          <a:custGeom>
            <a:avLst/>
            <a:gdLst/>
            <a:ahLst/>
            <a:cxnLst/>
            <a:rect l="l" t="t" r="r" b="b"/>
            <a:pathLst>
              <a:path w="13938587" h="7361317">
                <a:moveTo>
                  <a:pt x="0" y="0"/>
                </a:moveTo>
                <a:lnTo>
                  <a:pt x="13938588" y="0"/>
                </a:lnTo>
                <a:lnTo>
                  <a:pt x="13938588" y="7361317"/>
                </a:lnTo>
                <a:lnTo>
                  <a:pt x="0" y="7361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Assigned Projects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7351" y="2089537"/>
            <a:ext cx="13933298" cy="7367231"/>
          </a:xfrm>
          <a:custGeom>
            <a:avLst/>
            <a:gdLst/>
            <a:ahLst/>
            <a:cxnLst/>
            <a:rect l="l" t="t" r="r" b="b"/>
            <a:pathLst>
              <a:path w="13933298" h="7367231">
                <a:moveTo>
                  <a:pt x="0" y="0"/>
                </a:moveTo>
                <a:lnTo>
                  <a:pt x="13933298" y="0"/>
                </a:lnTo>
                <a:lnTo>
                  <a:pt x="13933298" y="7367232"/>
                </a:lnTo>
                <a:lnTo>
                  <a:pt x="0" y="7367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Assign Project Tasks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8367" y="2056784"/>
            <a:ext cx="13931266" cy="7340036"/>
          </a:xfrm>
          <a:custGeom>
            <a:avLst/>
            <a:gdLst/>
            <a:ahLst/>
            <a:cxnLst/>
            <a:rect l="l" t="t" r="r" b="b"/>
            <a:pathLst>
              <a:path w="13931266" h="7340036">
                <a:moveTo>
                  <a:pt x="0" y="0"/>
                </a:moveTo>
                <a:lnTo>
                  <a:pt x="13931266" y="0"/>
                </a:lnTo>
                <a:lnTo>
                  <a:pt x="13931266" y="7340035"/>
                </a:lnTo>
                <a:lnTo>
                  <a:pt x="0" y="734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3773769"/>
            <a:chOff x="0" y="0"/>
            <a:chExt cx="14019217" cy="50316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0897825" cy="2283983"/>
              <a:chOff x="0" y="0"/>
              <a:chExt cx="2152657" cy="451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52657" cy="451157"/>
              </a:xfrm>
              <a:custGeom>
                <a:avLst/>
                <a:gdLst/>
                <a:ahLst/>
                <a:cxnLst/>
                <a:rect l="l" t="t" r="r" b="b"/>
                <a:pathLst>
                  <a:path w="2152657" h="451157">
                    <a:moveTo>
                      <a:pt x="48308" y="0"/>
                    </a:moveTo>
                    <a:lnTo>
                      <a:pt x="2104349" y="0"/>
                    </a:lnTo>
                    <a:cubicBezTo>
                      <a:pt x="2117161" y="0"/>
                      <a:pt x="2129448" y="5090"/>
                      <a:pt x="2138508" y="14149"/>
                    </a:cubicBezTo>
                    <a:cubicBezTo>
                      <a:pt x="2147567" y="23209"/>
                      <a:pt x="2152657" y="35496"/>
                      <a:pt x="2152657" y="48308"/>
                    </a:cubicBezTo>
                    <a:lnTo>
                      <a:pt x="2152657" y="402849"/>
                    </a:lnTo>
                    <a:cubicBezTo>
                      <a:pt x="2152657" y="429529"/>
                      <a:pt x="2131029" y="451157"/>
                      <a:pt x="2104349" y="451157"/>
                    </a:cubicBezTo>
                    <a:lnTo>
                      <a:pt x="48308" y="451157"/>
                    </a:lnTo>
                    <a:cubicBezTo>
                      <a:pt x="21628" y="451157"/>
                      <a:pt x="0" y="429529"/>
                      <a:pt x="0" y="402849"/>
                    </a:cubicBezTo>
                    <a:lnTo>
                      <a:pt x="0" y="48308"/>
                    </a:lnTo>
                    <a:cubicBezTo>
                      <a:pt x="0" y="21628"/>
                      <a:pt x="21628" y="0"/>
                      <a:pt x="48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52657" cy="565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User Side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Dashboard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4831" y="1836135"/>
            <a:ext cx="13938338" cy="7422165"/>
          </a:xfrm>
          <a:custGeom>
            <a:avLst/>
            <a:gdLst/>
            <a:ahLst/>
            <a:cxnLst/>
            <a:rect l="l" t="t" r="r" b="b"/>
            <a:pathLst>
              <a:path w="13938338" h="7422165">
                <a:moveTo>
                  <a:pt x="0" y="0"/>
                </a:moveTo>
                <a:lnTo>
                  <a:pt x="13938338" y="0"/>
                </a:lnTo>
                <a:lnTo>
                  <a:pt x="13938338" y="7422165"/>
                </a:lnTo>
                <a:lnTo>
                  <a:pt x="0" y="742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8249" y="566132"/>
            <a:ext cx="9208831" cy="974163"/>
            <a:chOff x="0" y="0"/>
            <a:chExt cx="12278441" cy="12988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278441" cy="1298883"/>
              <a:chOff x="0" y="0"/>
              <a:chExt cx="2425371" cy="2565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25371" cy="256570"/>
              </a:xfrm>
              <a:custGeom>
                <a:avLst/>
                <a:gdLst/>
                <a:ahLst/>
                <a:cxnLst/>
                <a:rect l="l" t="t" r="r" b="b"/>
                <a:pathLst>
                  <a:path w="2425371" h="256570">
                    <a:moveTo>
                      <a:pt x="42876" y="0"/>
                    </a:moveTo>
                    <a:lnTo>
                      <a:pt x="2382495" y="0"/>
                    </a:lnTo>
                    <a:cubicBezTo>
                      <a:pt x="2393866" y="0"/>
                      <a:pt x="2404772" y="4517"/>
                      <a:pt x="2412813" y="12558"/>
                    </a:cubicBezTo>
                    <a:cubicBezTo>
                      <a:pt x="2420854" y="20599"/>
                      <a:pt x="2425371" y="31505"/>
                      <a:pt x="2425371" y="42876"/>
                    </a:cubicBezTo>
                    <a:lnTo>
                      <a:pt x="2425371" y="213694"/>
                    </a:lnTo>
                    <a:cubicBezTo>
                      <a:pt x="2425371" y="225065"/>
                      <a:pt x="2420854" y="235971"/>
                      <a:pt x="2412813" y="244011"/>
                    </a:cubicBezTo>
                    <a:cubicBezTo>
                      <a:pt x="2404772" y="252052"/>
                      <a:pt x="2393866" y="256570"/>
                      <a:pt x="2382495" y="256570"/>
                    </a:cubicBezTo>
                    <a:lnTo>
                      <a:pt x="42876" y="256570"/>
                    </a:lnTo>
                    <a:cubicBezTo>
                      <a:pt x="31505" y="256570"/>
                      <a:pt x="20599" y="252052"/>
                      <a:pt x="12558" y="244011"/>
                    </a:cubicBezTo>
                    <a:cubicBezTo>
                      <a:pt x="4517" y="235971"/>
                      <a:pt x="0" y="225065"/>
                      <a:pt x="0" y="213694"/>
                    </a:cubicBezTo>
                    <a:lnTo>
                      <a:pt x="0" y="42876"/>
                    </a:lnTo>
                    <a:cubicBezTo>
                      <a:pt x="0" y="31505"/>
                      <a:pt x="4517" y="20599"/>
                      <a:pt x="12558" y="12558"/>
                    </a:cubicBezTo>
                    <a:cubicBezTo>
                      <a:pt x="20599" y="4517"/>
                      <a:pt x="31505" y="0"/>
                      <a:pt x="4287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2425371" cy="3327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11374687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Create Change Requests Form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82491" y="2081360"/>
            <a:ext cx="13923019" cy="7379200"/>
          </a:xfrm>
          <a:custGeom>
            <a:avLst/>
            <a:gdLst/>
            <a:ahLst/>
            <a:cxnLst/>
            <a:rect l="l" t="t" r="r" b="b"/>
            <a:pathLst>
              <a:path w="13923019" h="7379200">
                <a:moveTo>
                  <a:pt x="0" y="0"/>
                </a:moveTo>
                <a:lnTo>
                  <a:pt x="13923018" y="0"/>
                </a:lnTo>
                <a:lnTo>
                  <a:pt x="13923018" y="7379200"/>
                </a:lnTo>
                <a:lnTo>
                  <a:pt x="0" y="737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4593" y="1957846"/>
            <a:ext cx="13938813" cy="7300454"/>
          </a:xfrm>
          <a:custGeom>
            <a:avLst/>
            <a:gdLst/>
            <a:ahLst/>
            <a:cxnLst/>
            <a:rect l="l" t="t" r="r" b="b"/>
            <a:pathLst>
              <a:path w="13938813" h="7300454">
                <a:moveTo>
                  <a:pt x="0" y="0"/>
                </a:moveTo>
                <a:lnTo>
                  <a:pt x="13938814" y="0"/>
                </a:lnTo>
                <a:lnTo>
                  <a:pt x="13938814" y="7300454"/>
                </a:lnTo>
                <a:lnTo>
                  <a:pt x="0" y="7300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6541" y="2087514"/>
            <a:ext cx="13934918" cy="7420344"/>
          </a:xfrm>
          <a:custGeom>
            <a:avLst/>
            <a:gdLst/>
            <a:ahLst/>
            <a:cxnLst/>
            <a:rect l="l" t="t" r="r" b="b"/>
            <a:pathLst>
              <a:path w="13934918" h="7420344">
                <a:moveTo>
                  <a:pt x="0" y="0"/>
                </a:moveTo>
                <a:lnTo>
                  <a:pt x="13934918" y="0"/>
                </a:lnTo>
                <a:lnTo>
                  <a:pt x="13934918" y="7420344"/>
                </a:lnTo>
                <a:lnTo>
                  <a:pt x="0" y="7420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“Assigned to Me”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7263" y="2095692"/>
            <a:ext cx="13933474" cy="7402158"/>
          </a:xfrm>
          <a:custGeom>
            <a:avLst/>
            <a:gdLst/>
            <a:ahLst/>
            <a:cxnLst/>
            <a:rect l="l" t="t" r="r" b="b"/>
            <a:pathLst>
              <a:path w="13933474" h="7402158">
                <a:moveTo>
                  <a:pt x="0" y="0"/>
                </a:moveTo>
                <a:lnTo>
                  <a:pt x="13933474" y="0"/>
                </a:lnTo>
                <a:lnTo>
                  <a:pt x="13933474" y="7402158"/>
                </a:lnTo>
                <a:lnTo>
                  <a:pt x="0" y="740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Description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8778" y="1914806"/>
            <a:ext cx="16110444" cy="7838582"/>
            <a:chOff x="0" y="0"/>
            <a:chExt cx="21480592" cy="104514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80592" cy="10451442"/>
            </a:xfrm>
            <a:custGeom>
              <a:avLst/>
              <a:gdLst/>
              <a:ahLst/>
              <a:cxnLst/>
              <a:rect l="l" t="t" r="r" b="b"/>
              <a:pathLst>
                <a:path w="21480592" h="10451442">
                  <a:moveTo>
                    <a:pt x="0" y="0"/>
                  </a:moveTo>
                  <a:lnTo>
                    <a:pt x="21480592" y="0"/>
                  </a:lnTo>
                  <a:lnTo>
                    <a:pt x="21480592" y="10451442"/>
                  </a:lnTo>
                  <a:lnTo>
                    <a:pt x="0" y="10451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115" b="-6115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18679" y="967028"/>
              <a:ext cx="20043233" cy="9064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1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Our system streamlines IT support by enabling users to submit Change Requests through a unified portal. Instead of getting lost in emails, these requests enter a structured pipeline where managers review them via a Pending Requests dashboard. Only approved requests become actionable Incidents, ensuring technical teams focus on vetted issues.</a:t>
              </a:r>
            </a:p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endParaRPr lang="en-US" sz="29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1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With Role-Based Access Control (RBAC), TicketIQ provides personalized dashboards for every user type. Managers can monitor team performance through real-time analytics and dynamic charts.</a:t>
              </a:r>
            </a:p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endParaRPr lang="en-US" sz="29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1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This centralized approach ensures that IT operations are accountable, data-driven, and significantly more efficient than traditional methods.</a:t>
              </a:r>
            </a:p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endParaRPr lang="en-US" sz="29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3591" y="507854"/>
            <a:ext cx="8060819" cy="1041693"/>
            <a:chOff x="0" y="0"/>
            <a:chExt cx="10747758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747758" cy="1388924"/>
              <a:chOff x="0" y="0"/>
              <a:chExt cx="2123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2123014" h="274355">
                    <a:moveTo>
                      <a:pt x="48982" y="0"/>
                    </a:moveTo>
                    <a:lnTo>
                      <a:pt x="2074032" y="0"/>
                    </a:lnTo>
                    <a:cubicBezTo>
                      <a:pt x="2087023" y="0"/>
                      <a:pt x="2099482" y="5161"/>
                      <a:pt x="2108667" y="14347"/>
                    </a:cubicBezTo>
                    <a:cubicBezTo>
                      <a:pt x="2117853" y="23533"/>
                      <a:pt x="2123014" y="35991"/>
                      <a:pt x="2123014" y="48982"/>
                    </a:cubicBezTo>
                    <a:lnTo>
                      <a:pt x="2123014" y="225373"/>
                    </a:lnTo>
                    <a:cubicBezTo>
                      <a:pt x="2123014" y="252425"/>
                      <a:pt x="2101084" y="274355"/>
                      <a:pt x="2074032" y="274355"/>
                    </a:cubicBezTo>
                    <a:lnTo>
                      <a:pt x="48982" y="274355"/>
                    </a:lnTo>
                    <a:cubicBezTo>
                      <a:pt x="35991" y="274355"/>
                      <a:pt x="23533" y="269195"/>
                      <a:pt x="14347" y="260009"/>
                    </a:cubicBezTo>
                    <a:cubicBezTo>
                      <a:pt x="5161" y="250823"/>
                      <a:pt x="0" y="238364"/>
                      <a:pt x="0" y="225373"/>
                    </a:cubicBezTo>
                    <a:lnTo>
                      <a:pt x="0" y="48982"/>
                    </a:lnTo>
                    <a:cubicBezTo>
                      <a:pt x="0" y="35991"/>
                      <a:pt x="5161" y="23533"/>
                      <a:pt x="14347" y="14347"/>
                    </a:cubicBezTo>
                    <a:cubicBezTo>
                      <a:pt x="23533" y="5161"/>
                      <a:pt x="35991" y="0"/>
                      <a:pt x="489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2123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57647" y="216095"/>
              <a:ext cx="9832463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Team Change Requests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7242" y="2159133"/>
            <a:ext cx="13933517" cy="7410889"/>
          </a:xfrm>
          <a:custGeom>
            <a:avLst/>
            <a:gdLst/>
            <a:ahLst/>
            <a:cxnLst/>
            <a:rect l="l" t="t" r="r" b="b"/>
            <a:pathLst>
              <a:path w="13933517" h="7410889">
                <a:moveTo>
                  <a:pt x="0" y="0"/>
                </a:moveTo>
                <a:lnTo>
                  <a:pt x="13933516" y="0"/>
                </a:lnTo>
                <a:lnTo>
                  <a:pt x="13933516" y="7410890"/>
                </a:lnTo>
                <a:lnTo>
                  <a:pt x="0" y="7410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All Change Requests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74741" y="2017918"/>
            <a:ext cx="13938519" cy="7378703"/>
          </a:xfrm>
          <a:custGeom>
            <a:avLst/>
            <a:gdLst/>
            <a:ahLst/>
            <a:cxnLst/>
            <a:rect l="l" t="t" r="r" b="b"/>
            <a:pathLst>
              <a:path w="13938519" h="7378703">
                <a:moveTo>
                  <a:pt x="0" y="0"/>
                </a:moveTo>
                <a:lnTo>
                  <a:pt x="13938518" y="0"/>
                </a:lnTo>
                <a:lnTo>
                  <a:pt x="13938518" y="7378704"/>
                </a:lnTo>
                <a:lnTo>
                  <a:pt x="0" y="737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3773769"/>
            <a:chOff x="0" y="0"/>
            <a:chExt cx="14019217" cy="50316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0897825" cy="2283983"/>
              <a:chOff x="0" y="0"/>
              <a:chExt cx="2152657" cy="451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52657" cy="451157"/>
              </a:xfrm>
              <a:custGeom>
                <a:avLst/>
                <a:gdLst/>
                <a:ahLst/>
                <a:cxnLst/>
                <a:rect l="l" t="t" r="r" b="b"/>
                <a:pathLst>
                  <a:path w="2152657" h="451157">
                    <a:moveTo>
                      <a:pt x="48308" y="0"/>
                    </a:moveTo>
                    <a:lnTo>
                      <a:pt x="2104349" y="0"/>
                    </a:lnTo>
                    <a:cubicBezTo>
                      <a:pt x="2117161" y="0"/>
                      <a:pt x="2129448" y="5090"/>
                      <a:pt x="2138508" y="14149"/>
                    </a:cubicBezTo>
                    <a:cubicBezTo>
                      <a:pt x="2147567" y="23209"/>
                      <a:pt x="2152657" y="35496"/>
                      <a:pt x="2152657" y="48308"/>
                    </a:cubicBezTo>
                    <a:lnTo>
                      <a:pt x="2152657" y="402849"/>
                    </a:lnTo>
                    <a:cubicBezTo>
                      <a:pt x="2152657" y="429529"/>
                      <a:pt x="2131029" y="451157"/>
                      <a:pt x="2104349" y="451157"/>
                    </a:cubicBezTo>
                    <a:lnTo>
                      <a:pt x="48308" y="451157"/>
                    </a:lnTo>
                    <a:cubicBezTo>
                      <a:pt x="21628" y="451157"/>
                      <a:pt x="0" y="429529"/>
                      <a:pt x="0" y="402849"/>
                    </a:cubicBezTo>
                    <a:lnTo>
                      <a:pt x="0" y="48308"/>
                    </a:lnTo>
                    <a:cubicBezTo>
                      <a:pt x="0" y="21628"/>
                      <a:pt x="21628" y="0"/>
                      <a:pt x="48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52657" cy="565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Super Admin Panel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3266" y="1412196"/>
            <a:ext cx="13981468" cy="7462609"/>
          </a:xfrm>
          <a:custGeom>
            <a:avLst/>
            <a:gdLst/>
            <a:ahLst/>
            <a:cxnLst/>
            <a:rect l="l" t="t" r="r" b="b"/>
            <a:pathLst>
              <a:path w="13981468" h="7462609">
                <a:moveTo>
                  <a:pt x="0" y="0"/>
                </a:moveTo>
                <a:lnTo>
                  <a:pt x="13981468" y="0"/>
                </a:lnTo>
                <a:lnTo>
                  <a:pt x="13981468" y="7462608"/>
                </a:lnTo>
                <a:lnTo>
                  <a:pt x="0" y="746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3249" y="1424351"/>
            <a:ext cx="14001501" cy="7438298"/>
          </a:xfrm>
          <a:custGeom>
            <a:avLst/>
            <a:gdLst/>
            <a:ahLst/>
            <a:cxnLst/>
            <a:rect l="l" t="t" r="r" b="b"/>
            <a:pathLst>
              <a:path w="14001501" h="7438298">
                <a:moveTo>
                  <a:pt x="0" y="0"/>
                </a:moveTo>
                <a:lnTo>
                  <a:pt x="14001502" y="0"/>
                </a:lnTo>
                <a:lnTo>
                  <a:pt x="14001502" y="7438298"/>
                </a:lnTo>
                <a:lnTo>
                  <a:pt x="0" y="743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8429" y="1431475"/>
            <a:ext cx="13991141" cy="7424049"/>
          </a:xfrm>
          <a:custGeom>
            <a:avLst/>
            <a:gdLst/>
            <a:ahLst/>
            <a:cxnLst/>
            <a:rect l="l" t="t" r="r" b="b"/>
            <a:pathLst>
              <a:path w="13991141" h="7424049">
                <a:moveTo>
                  <a:pt x="0" y="0"/>
                </a:moveTo>
                <a:lnTo>
                  <a:pt x="13991142" y="0"/>
                </a:lnTo>
                <a:lnTo>
                  <a:pt x="13991142" y="7424050"/>
                </a:lnTo>
                <a:lnTo>
                  <a:pt x="0" y="742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182" y="1454417"/>
            <a:ext cx="14003636" cy="7378166"/>
          </a:xfrm>
          <a:custGeom>
            <a:avLst/>
            <a:gdLst/>
            <a:ahLst/>
            <a:cxnLst/>
            <a:rect l="l" t="t" r="r" b="b"/>
            <a:pathLst>
              <a:path w="14003636" h="7378166">
                <a:moveTo>
                  <a:pt x="0" y="0"/>
                </a:moveTo>
                <a:lnTo>
                  <a:pt x="14003636" y="0"/>
                </a:lnTo>
                <a:lnTo>
                  <a:pt x="14003636" y="7378166"/>
                </a:lnTo>
                <a:lnTo>
                  <a:pt x="0" y="737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4229" y="1437996"/>
            <a:ext cx="13999542" cy="7411007"/>
          </a:xfrm>
          <a:custGeom>
            <a:avLst/>
            <a:gdLst/>
            <a:ahLst/>
            <a:cxnLst/>
            <a:rect l="l" t="t" r="r" b="b"/>
            <a:pathLst>
              <a:path w="13999542" h="7411007">
                <a:moveTo>
                  <a:pt x="0" y="0"/>
                </a:moveTo>
                <a:lnTo>
                  <a:pt x="13999542" y="0"/>
                </a:lnTo>
                <a:lnTo>
                  <a:pt x="13999542" y="7411008"/>
                </a:lnTo>
                <a:lnTo>
                  <a:pt x="0" y="741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1080" y="1427575"/>
            <a:ext cx="14005841" cy="7431849"/>
          </a:xfrm>
          <a:custGeom>
            <a:avLst/>
            <a:gdLst/>
            <a:ahLst/>
            <a:cxnLst/>
            <a:rect l="l" t="t" r="r" b="b"/>
            <a:pathLst>
              <a:path w="14005841" h="7431849">
                <a:moveTo>
                  <a:pt x="0" y="0"/>
                </a:moveTo>
                <a:lnTo>
                  <a:pt x="14005840" y="0"/>
                </a:lnTo>
                <a:lnTo>
                  <a:pt x="14005840" y="7431850"/>
                </a:lnTo>
                <a:lnTo>
                  <a:pt x="0" y="7431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228" y="1568220"/>
            <a:ext cx="14003544" cy="7150560"/>
          </a:xfrm>
          <a:custGeom>
            <a:avLst/>
            <a:gdLst/>
            <a:ahLst/>
            <a:cxnLst/>
            <a:rect l="l" t="t" r="r" b="b"/>
            <a:pathLst>
              <a:path w="14003544" h="7150560">
                <a:moveTo>
                  <a:pt x="0" y="0"/>
                </a:moveTo>
                <a:lnTo>
                  <a:pt x="14003544" y="0"/>
                </a:lnTo>
                <a:lnTo>
                  <a:pt x="14003544" y="7150560"/>
                </a:lnTo>
                <a:lnTo>
                  <a:pt x="0" y="715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3773769"/>
            <a:chOff x="0" y="0"/>
            <a:chExt cx="14019217" cy="50316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0897825" cy="2283983"/>
              <a:chOff x="0" y="0"/>
              <a:chExt cx="2152657" cy="451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52657" cy="451157"/>
              </a:xfrm>
              <a:custGeom>
                <a:avLst/>
                <a:gdLst/>
                <a:ahLst/>
                <a:cxnLst/>
                <a:rect l="l" t="t" r="r" b="b"/>
                <a:pathLst>
                  <a:path w="2152657" h="451157">
                    <a:moveTo>
                      <a:pt x="48308" y="0"/>
                    </a:moveTo>
                    <a:lnTo>
                      <a:pt x="2104349" y="0"/>
                    </a:lnTo>
                    <a:cubicBezTo>
                      <a:pt x="2117161" y="0"/>
                      <a:pt x="2129448" y="5090"/>
                      <a:pt x="2138508" y="14149"/>
                    </a:cubicBezTo>
                    <a:cubicBezTo>
                      <a:pt x="2147567" y="23209"/>
                      <a:pt x="2152657" y="35496"/>
                      <a:pt x="2152657" y="48308"/>
                    </a:cubicBezTo>
                    <a:lnTo>
                      <a:pt x="2152657" y="402849"/>
                    </a:lnTo>
                    <a:cubicBezTo>
                      <a:pt x="2152657" y="429529"/>
                      <a:pt x="2131029" y="451157"/>
                      <a:pt x="2104349" y="451157"/>
                    </a:cubicBezTo>
                    <a:lnTo>
                      <a:pt x="48308" y="451157"/>
                    </a:lnTo>
                    <a:cubicBezTo>
                      <a:pt x="21628" y="451157"/>
                      <a:pt x="0" y="429529"/>
                      <a:pt x="0" y="402849"/>
                    </a:cubicBezTo>
                    <a:lnTo>
                      <a:pt x="0" y="48308"/>
                    </a:lnTo>
                    <a:cubicBezTo>
                      <a:pt x="0" y="21628"/>
                      <a:pt x="21628" y="0"/>
                      <a:pt x="48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52657" cy="565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Landing and Login 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4381540"/>
            <a:chOff x="0" y="0"/>
            <a:chExt cx="14019217" cy="584205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1017879" cy="3094345"/>
              <a:chOff x="0" y="0"/>
              <a:chExt cx="2176371" cy="61122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76371" cy="611229"/>
              </a:xfrm>
              <a:custGeom>
                <a:avLst/>
                <a:gdLst/>
                <a:ahLst/>
                <a:cxnLst/>
                <a:rect l="l" t="t" r="r" b="b"/>
                <a:pathLst>
                  <a:path w="2176371" h="611229">
                    <a:moveTo>
                      <a:pt x="47781" y="0"/>
                    </a:moveTo>
                    <a:lnTo>
                      <a:pt x="2128590" y="0"/>
                    </a:lnTo>
                    <a:cubicBezTo>
                      <a:pt x="2154979" y="0"/>
                      <a:pt x="2176371" y="21392"/>
                      <a:pt x="2176371" y="47781"/>
                    </a:cubicBezTo>
                    <a:lnTo>
                      <a:pt x="2176371" y="563447"/>
                    </a:lnTo>
                    <a:cubicBezTo>
                      <a:pt x="2176371" y="589836"/>
                      <a:pt x="2154979" y="611229"/>
                      <a:pt x="2128590" y="611229"/>
                    </a:cubicBezTo>
                    <a:lnTo>
                      <a:pt x="47781" y="611229"/>
                    </a:lnTo>
                    <a:cubicBezTo>
                      <a:pt x="21392" y="611229"/>
                      <a:pt x="0" y="589836"/>
                      <a:pt x="0" y="563447"/>
                    </a:cubicBezTo>
                    <a:lnTo>
                      <a:pt x="0" y="47781"/>
                    </a:lnTo>
                    <a:cubicBezTo>
                      <a:pt x="0" y="21392"/>
                      <a:pt x="21392" y="0"/>
                      <a:pt x="4778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76371" cy="7255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213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MySQL Database Tables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1793" y="1476094"/>
            <a:ext cx="14004415" cy="7334812"/>
          </a:xfrm>
          <a:custGeom>
            <a:avLst/>
            <a:gdLst/>
            <a:ahLst/>
            <a:cxnLst/>
            <a:rect l="l" t="t" r="r" b="b"/>
            <a:pathLst>
              <a:path w="14004415" h="7334812">
                <a:moveTo>
                  <a:pt x="0" y="0"/>
                </a:moveTo>
                <a:lnTo>
                  <a:pt x="14004414" y="0"/>
                </a:lnTo>
                <a:lnTo>
                  <a:pt x="14004414" y="7334812"/>
                </a:lnTo>
                <a:lnTo>
                  <a:pt x="0" y="733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Conclusion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7230" y="1973303"/>
            <a:ext cx="15713539" cy="7860297"/>
            <a:chOff x="0" y="0"/>
            <a:chExt cx="20951386" cy="104803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51386" cy="10480395"/>
            </a:xfrm>
            <a:custGeom>
              <a:avLst/>
              <a:gdLst/>
              <a:ahLst/>
              <a:cxnLst/>
              <a:rect l="l" t="t" r="r" b="b"/>
              <a:pathLst>
                <a:path w="20951386" h="10480395">
                  <a:moveTo>
                    <a:pt x="0" y="0"/>
                  </a:moveTo>
                  <a:lnTo>
                    <a:pt x="20951386" y="0"/>
                  </a:lnTo>
                  <a:lnTo>
                    <a:pt x="20951386" y="10480395"/>
                  </a:lnTo>
                  <a:lnTo>
                    <a:pt x="0" y="1048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6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85708" y="1159152"/>
              <a:ext cx="19779970" cy="864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84"/>
                </a:lnSpc>
                <a:spcBef>
                  <a:spcPct val="0"/>
                </a:spcBef>
              </a:pPr>
              <a:r>
                <a:rPr lang="en-US" sz="3060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The TicketIQ project has successfully evolved into a functional prototype, resolving the challenge of decentralized IT support. By implementing Role-Based Access Control, a formal approval workflow, and a professional interface, we have established a clear and accountable system.</a:t>
              </a:r>
            </a:p>
            <a:p>
              <a:pPr algn="just">
                <a:lnSpc>
                  <a:spcPts val="4284"/>
                </a:lnSpc>
                <a:spcBef>
                  <a:spcPct val="0"/>
                </a:spcBef>
              </a:pPr>
              <a:endParaRPr lang="en-US" sz="3060" dirty="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algn="just">
                <a:lnSpc>
                  <a:spcPts val="4284"/>
                </a:lnSpc>
                <a:spcBef>
                  <a:spcPct val="0"/>
                </a:spcBef>
              </a:pPr>
              <a:r>
                <a:rPr lang="en-US" sz="3060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Key outcomes include:</a:t>
              </a:r>
            </a:p>
            <a:p>
              <a:pPr marL="660660" lvl="1" indent="-330330" algn="just">
                <a:lnSpc>
                  <a:spcPts val="42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Structured Operations: Transforming ad-hoc requests into tracked Incidents.</a:t>
              </a:r>
            </a:p>
            <a:p>
              <a:pPr marL="660660" lvl="1" indent="-330330" algn="just">
                <a:lnSpc>
                  <a:spcPts val="42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Technical Growth: Overcoming backend synchronization challenges to master Django migrations.</a:t>
              </a:r>
            </a:p>
            <a:p>
              <a:pPr marL="660660" lvl="1" indent="-330330" algn="just">
                <a:lnSpc>
                  <a:spcPts val="42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 dirty="0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Future Readiness: A solid foundation prepared for enhancements like email automation.</a:t>
              </a:r>
            </a:p>
            <a:p>
              <a:pPr algn="just">
                <a:lnSpc>
                  <a:spcPts val="4284"/>
                </a:lnSpc>
                <a:spcBef>
                  <a:spcPct val="0"/>
                </a:spcBef>
              </a:pPr>
              <a:endParaRPr lang="en-US" sz="3060" dirty="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References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6733" y="1905773"/>
            <a:ext cx="15734534" cy="8065089"/>
            <a:chOff x="0" y="0"/>
            <a:chExt cx="20979379" cy="10753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79379" cy="10753452"/>
            </a:xfrm>
            <a:custGeom>
              <a:avLst/>
              <a:gdLst/>
              <a:ahLst/>
              <a:cxnLst/>
              <a:rect l="l" t="t" r="r" b="b"/>
              <a:pathLst>
                <a:path w="20979379" h="10753452">
                  <a:moveTo>
                    <a:pt x="0" y="0"/>
                  </a:moveTo>
                  <a:lnTo>
                    <a:pt x="20979379" y="0"/>
                  </a:lnTo>
                  <a:lnTo>
                    <a:pt x="20979379" y="10753452"/>
                  </a:lnTo>
                  <a:lnTo>
                    <a:pt x="0" y="1075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267" b="-3267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927882" y="422507"/>
              <a:ext cx="18534410" cy="1002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2557" lvl="1" indent="-306278" algn="just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Backend Technologies :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Python : https://www.python.org/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Django Framework : https://www.djangoproject.com/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MySQL : https://www.mysql.com/</a:t>
              </a:r>
            </a:p>
            <a:p>
              <a:pPr algn="just">
                <a:lnSpc>
                  <a:spcPts val="3972"/>
                </a:lnSpc>
              </a:pPr>
              <a:endParaRPr lang="en-US" sz="2837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marL="612557" lvl="1" indent="-306278" algn="just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Frontend Technologies :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HTML5 and CSS3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Bootstrap5 : https://getbootstrap.com/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Chart.js : https://www.chartjs.org/</a:t>
              </a:r>
            </a:p>
            <a:p>
              <a:pPr algn="just">
                <a:lnSpc>
                  <a:spcPts val="3972"/>
                </a:lnSpc>
              </a:pPr>
              <a:endParaRPr lang="en-US" sz="2837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endParaRPr>
            </a:p>
            <a:p>
              <a:pPr marL="612557" lvl="1" indent="-306278" algn="just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Design and Assets : 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Font Awesome : https://fontawesome.com/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Google Fonts (Inter) : https://fonts.google.com/specimen/Inter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Unsplash : https://unsplash.com/</a:t>
              </a:r>
            </a:p>
            <a:p>
              <a:pPr algn="just">
                <a:lnSpc>
                  <a:spcPts val="3972"/>
                </a:lnSpc>
              </a:pPr>
              <a:r>
                <a:rPr lang="en-US" sz="2837">
                  <a:solidFill>
                    <a:srgbClr val="000000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               - SB Admin 2 Template : https://startbootstrap.com/theme/sb-admin-2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5292" y="1263865"/>
            <a:ext cx="14657415" cy="7759269"/>
          </a:xfrm>
          <a:custGeom>
            <a:avLst/>
            <a:gdLst/>
            <a:ahLst/>
            <a:cxnLst/>
            <a:rect l="l" t="t" r="r" b="b"/>
            <a:pathLst>
              <a:path w="14657415" h="7759269">
                <a:moveTo>
                  <a:pt x="0" y="0"/>
                </a:moveTo>
                <a:lnTo>
                  <a:pt x="14657416" y="0"/>
                </a:lnTo>
                <a:lnTo>
                  <a:pt x="14657416" y="7759270"/>
                </a:lnTo>
                <a:lnTo>
                  <a:pt x="0" y="775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5292" y="1273026"/>
            <a:ext cx="14657415" cy="7740947"/>
          </a:xfrm>
          <a:custGeom>
            <a:avLst/>
            <a:gdLst/>
            <a:ahLst/>
            <a:cxnLst/>
            <a:rect l="l" t="t" r="r" b="b"/>
            <a:pathLst>
              <a:path w="14657415" h="7740947">
                <a:moveTo>
                  <a:pt x="0" y="0"/>
                </a:moveTo>
                <a:lnTo>
                  <a:pt x="14657416" y="0"/>
                </a:lnTo>
                <a:lnTo>
                  <a:pt x="14657416" y="7740948"/>
                </a:lnTo>
                <a:lnTo>
                  <a:pt x="0" y="774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5292" y="1259285"/>
            <a:ext cx="14657415" cy="7768430"/>
          </a:xfrm>
          <a:custGeom>
            <a:avLst/>
            <a:gdLst/>
            <a:ahLst/>
            <a:cxnLst/>
            <a:rect l="l" t="t" r="r" b="b"/>
            <a:pathLst>
              <a:path w="14657415" h="7768430">
                <a:moveTo>
                  <a:pt x="0" y="0"/>
                </a:moveTo>
                <a:lnTo>
                  <a:pt x="14657416" y="0"/>
                </a:lnTo>
                <a:lnTo>
                  <a:pt x="14657416" y="7768430"/>
                </a:lnTo>
                <a:lnTo>
                  <a:pt x="0" y="776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9424" y="3082719"/>
            <a:ext cx="10514413" cy="3773769"/>
            <a:chOff x="0" y="0"/>
            <a:chExt cx="14019217" cy="50316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19217" cy="2494077"/>
              <a:chOff x="0" y="0"/>
              <a:chExt cx="2769228" cy="4926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9228" cy="492657"/>
              </a:xfrm>
              <a:custGeom>
                <a:avLst/>
                <a:gdLst/>
                <a:ahLst/>
                <a:cxnLst/>
                <a:rect l="l" t="t" r="r" b="b"/>
                <a:pathLst>
                  <a:path w="2769228" h="492657">
                    <a:moveTo>
                      <a:pt x="37552" y="0"/>
                    </a:moveTo>
                    <a:lnTo>
                      <a:pt x="2731676" y="0"/>
                    </a:lnTo>
                    <a:cubicBezTo>
                      <a:pt x="2741635" y="0"/>
                      <a:pt x="2751187" y="3956"/>
                      <a:pt x="2758229" y="10999"/>
                    </a:cubicBezTo>
                    <a:cubicBezTo>
                      <a:pt x="2765272" y="18041"/>
                      <a:pt x="2769228" y="27593"/>
                      <a:pt x="2769228" y="37552"/>
                    </a:cubicBezTo>
                    <a:lnTo>
                      <a:pt x="2769228" y="455105"/>
                    </a:lnTo>
                    <a:cubicBezTo>
                      <a:pt x="2769228" y="465065"/>
                      <a:pt x="2765272" y="474616"/>
                      <a:pt x="2758229" y="481658"/>
                    </a:cubicBezTo>
                    <a:cubicBezTo>
                      <a:pt x="2751187" y="488701"/>
                      <a:pt x="2741635" y="492657"/>
                      <a:pt x="2731676" y="492657"/>
                    </a:cubicBezTo>
                    <a:lnTo>
                      <a:pt x="37552" y="492657"/>
                    </a:lnTo>
                    <a:cubicBezTo>
                      <a:pt x="27593" y="492657"/>
                      <a:pt x="18041" y="488701"/>
                      <a:pt x="10999" y="481658"/>
                    </a:cubicBezTo>
                    <a:cubicBezTo>
                      <a:pt x="3956" y="474616"/>
                      <a:pt x="0" y="465065"/>
                      <a:pt x="0" y="455105"/>
                    </a:cubicBezTo>
                    <a:lnTo>
                      <a:pt x="0" y="37552"/>
                    </a:lnTo>
                    <a:cubicBezTo>
                      <a:pt x="0" y="27593"/>
                      <a:pt x="3956" y="18041"/>
                      <a:pt x="10999" y="10999"/>
                    </a:cubicBezTo>
                    <a:cubicBezTo>
                      <a:pt x="18041" y="3956"/>
                      <a:pt x="27593" y="0"/>
                      <a:pt x="375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2769228" cy="6069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0468" y="627858"/>
              <a:ext cx="1193785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Web Page Layout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0776" y="2747708"/>
              <a:ext cx="10897825" cy="2283983"/>
              <a:chOff x="0" y="0"/>
              <a:chExt cx="2152657" cy="451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52657" cy="451157"/>
              </a:xfrm>
              <a:custGeom>
                <a:avLst/>
                <a:gdLst/>
                <a:ahLst/>
                <a:cxnLst/>
                <a:rect l="l" t="t" r="r" b="b"/>
                <a:pathLst>
                  <a:path w="2152657" h="451157">
                    <a:moveTo>
                      <a:pt x="48308" y="0"/>
                    </a:moveTo>
                    <a:lnTo>
                      <a:pt x="2104349" y="0"/>
                    </a:lnTo>
                    <a:cubicBezTo>
                      <a:pt x="2117161" y="0"/>
                      <a:pt x="2129448" y="5090"/>
                      <a:pt x="2138508" y="14149"/>
                    </a:cubicBezTo>
                    <a:cubicBezTo>
                      <a:pt x="2147567" y="23209"/>
                      <a:pt x="2152657" y="35496"/>
                      <a:pt x="2152657" y="48308"/>
                    </a:cubicBezTo>
                    <a:lnTo>
                      <a:pt x="2152657" y="402849"/>
                    </a:lnTo>
                    <a:cubicBezTo>
                      <a:pt x="2152657" y="429529"/>
                      <a:pt x="2131029" y="451157"/>
                      <a:pt x="2104349" y="451157"/>
                    </a:cubicBezTo>
                    <a:lnTo>
                      <a:pt x="48308" y="451157"/>
                    </a:lnTo>
                    <a:cubicBezTo>
                      <a:pt x="21628" y="451157"/>
                      <a:pt x="0" y="429529"/>
                      <a:pt x="0" y="402849"/>
                    </a:cubicBezTo>
                    <a:lnTo>
                      <a:pt x="0" y="48308"/>
                    </a:lnTo>
                    <a:cubicBezTo>
                      <a:pt x="0" y="21628"/>
                      <a:pt x="21628" y="0"/>
                      <a:pt x="483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14300"/>
                <a:ext cx="2152657" cy="565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41044" y="3375566"/>
              <a:ext cx="9716863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Admin Side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4205" y="1905166"/>
            <a:ext cx="13939590" cy="7353134"/>
          </a:xfrm>
          <a:custGeom>
            <a:avLst/>
            <a:gdLst/>
            <a:ahLst/>
            <a:cxnLst/>
            <a:rect l="l" t="t" r="r" b="b"/>
            <a:pathLst>
              <a:path w="13939590" h="7353134">
                <a:moveTo>
                  <a:pt x="0" y="0"/>
                </a:moveTo>
                <a:lnTo>
                  <a:pt x="13939590" y="0"/>
                </a:lnTo>
                <a:lnTo>
                  <a:pt x="13939590" y="7353134"/>
                </a:lnTo>
                <a:lnTo>
                  <a:pt x="0" y="735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5E7EB"/>
            </a:solidFill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5428731" y="532367"/>
            <a:ext cx="7430538" cy="1041693"/>
            <a:chOff x="0" y="0"/>
            <a:chExt cx="9907383" cy="138892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907383" cy="1388924"/>
              <a:chOff x="0" y="0"/>
              <a:chExt cx="1957014" cy="27435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57014" cy="274355"/>
              </a:xfrm>
              <a:custGeom>
                <a:avLst/>
                <a:gdLst/>
                <a:ahLst/>
                <a:cxnLst/>
                <a:rect l="l" t="t" r="r" b="b"/>
                <a:pathLst>
                  <a:path w="1957014" h="274355">
                    <a:moveTo>
                      <a:pt x="53137" y="0"/>
                    </a:moveTo>
                    <a:lnTo>
                      <a:pt x="1903877" y="0"/>
                    </a:lnTo>
                    <a:cubicBezTo>
                      <a:pt x="1933224" y="0"/>
                      <a:pt x="1957014" y="23790"/>
                      <a:pt x="1957014" y="53137"/>
                    </a:cubicBezTo>
                    <a:lnTo>
                      <a:pt x="1957014" y="221218"/>
                    </a:lnTo>
                    <a:cubicBezTo>
                      <a:pt x="1957014" y="235311"/>
                      <a:pt x="1951416" y="248827"/>
                      <a:pt x="1941450" y="258792"/>
                    </a:cubicBezTo>
                    <a:cubicBezTo>
                      <a:pt x="1931485" y="268757"/>
                      <a:pt x="1917970" y="274355"/>
                      <a:pt x="1903877" y="274355"/>
                    </a:cubicBezTo>
                    <a:lnTo>
                      <a:pt x="53137" y="274355"/>
                    </a:lnTo>
                    <a:cubicBezTo>
                      <a:pt x="39044" y="274355"/>
                      <a:pt x="25529" y="268757"/>
                      <a:pt x="15564" y="258792"/>
                    </a:cubicBezTo>
                    <a:cubicBezTo>
                      <a:pt x="5598" y="248827"/>
                      <a:pt x="0" y="235311"/>
                      <a:pt x="0" y="221218"/>
                    </a:cubicBezTo>
                    <a:lnTo>
                      <a:pt x="0" y="53137"/>
                    </a:lnTo>
                    <a:cubicBezTo>
                      <a:pt x="0" y="39044"/>
                      <a:pt x="5598" y="25529"/>
                      <a:pt x="15564" y="15564"/>
                    </a:cubicBezTo>
                    <a:cubicBezTo>
                      <a:pt x="25529" y="5598"/>
                      <a:pt x="39044" y="0"/>
                      <a:pt x="531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76200"/>
                <a:ext cx="1957014" cy="350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21864" y="216095"/>
              <a:ext cx="906365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004E7A"/>
                  </a:solidFill>
                  <a:latin typeface="TT Ramillas Bold"/>
                  <a:ea typeface="TT Ramillas Bold"/>
                  <a:cs typeface="TT Ramillas Bold"/>
                  <a:sym typeface="TT Ramillas Bold"/>
                </a:rPr>
                <a:t>Dashboard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500</Words>
  <Application>Microsoft Office PowerPoint</Application>
  <PresentationFormat>Custom</PresentationFormat>
  <Paragraphs>64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TT Ramillas Bold</vt:lpstr>
      <vt:lpstr>TT Ramillas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TicketIQ</dc:title>
  <cp:lastModifiedBy>UJJWAL SHARMA</cp:lastModifiedBy>
  <cp:revision>6</cp:revision>
  <dcterms:created xsi:type="dcterms:W3CDTF">2006-08-16T00:00:00Z</dcterms:created>
  <dcterms:modified xsi:type="dcterms:W3CDTF">2025-12-10T04:42:21Z</dcterms:modified>
  <dc:identifier>DAG6ooCnlqM</dc:identifier>
</cp:coreProperties>
</file>